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94660"/>
  </p:normalViewPr>
  <p:slideViewPr>
    <p:cSldViewPr snapToGrid="0">
      <p:cViewPr varScale="1">
        <p:scale>
          <a:sx n="82" d="100"/>
          <a:sy n="82" d="100"/>
        </p:scale>
        <p:origin x="4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3/19/2025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975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3/19/2025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628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3/19/2025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360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3/19/2025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928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3/19/2025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461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3/19/2025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94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3/19/2025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98569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3/19/2025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222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012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3/19/2025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468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3/19/2025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03070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3/19/2025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08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AB109E1-45E3-4986-9663-C3EAAC0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DEE9D42-BBE7-4427-9BC3-971CE96F1E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6441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E9B8C7-6803-0FC4-B015-7CFA3AB6BA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059" y="5065570"/>
            <a:ext cx="10268712" cy="1013577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/>
              <a:t>CJ Greene PTA</a:t>
            </a:r>
          </a:p>
          <a:p>
            <a:pPr algn="l"/>
            <a:r>
              <a:rPr lang="en-US" dirty="0"/>
              <a:t>Media Newsletter-March 2025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88CE38-0F76-8500-B5F7-80468762A2D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766" r="-1" b="2600"/>
          <a:stretch/>
        </p:blipFill>
        <p:spPr>
          <a:xfrm>
            <a:off x="5844603" y="953090"/>
            <a:ext cx="6364739" cy="539930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B90440E-C9D3-3F25-8CE3-2D2B208DBC33}"/>
              </a:ext>
            </a:extLst>
          </p:cNvPr>
          <p:cNvSpPr txBox="1"/>
          <p:nvPr/>
        </p:nvSpPr>
        <p:spPr>
          <a:xfrm>
            <a:off x="0" y="646441"/>
            <a:ext cx="572238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B050"/>
                </a:solidFill>
              </a:rPr>
              <a:t>March 5- PTA Meeting</a:t>
            </a:r>
          </a:p>
          <a:p>
            <a:r>
              <a:rPr lang="en-US" sz="3200" dirty="0">
                <a:solidFill>
                  <a:srgbClr val="00B050"/>
                </a:solidFill>
              </a:rPr>
              <a:t>March 7- Women’s ACC Tournament</a:t>
            </a:r>
          </a:p>
          <a:p>
            <a:r>
              <a:rPr lang="en-US" sz="3200" dirty="0">
                <a:solidFill>
                  <a:srgbClr val="00B050"/>
                </a:solidFill>
              </a:rPr>
              <a:t>March 14- Special Olympics- Basketball</a:t>
            </a:r>
          </a:p>
          <a:p>
            <a:r>
              <a:rPr lang="en-US" sz="3200" dirty="0">
                <a:solidFill>
                  <a:srgbClr val="00B050"/>
                </a:solidFill>
              </a:rPr>
              <a:t>March 28- End of 3</a:t>
            </a:r>
            <a:r>
              <a:rPr lang="en-US" sz="3200" baseline="30000" dirty="0">
                <a:solidFill>
                  <a:srgbClr val="00B050"/>
                </a:solidFill>
              </a:rPr>
              <a:t>rd</a:t>
            </a:r>
            <a:r>
              <a:rPr lang="en-US" sz="3200" dirty="0">
                <a:solidFill>
                  <a:srgbClr val="00B050"/>
                </a:solidFill>
              </a:rPr>
              <a:t> Quarter</a:t>
            </a:r>
          </a:p>
          <a:p>
            <a:r>
              <a:rPr lang="en-US" sz="3200" dirty="0">
                <a:solidFill>
                  <a:srgbClr val="00B050"/>
                </a:solidFill>
              </a:rPr>
              <a:t>March 31- Teacher Workday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C10BE23-6517-6EA4-06C1-45E7BEAB00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1946" y="2706855"/>
            <a:ext cx="3785944" cy="35237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FC30358-0AF5-0729-20D7-9EB2797E5E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4994" y="-4"/>
            <a:ext cx="6323958" cy="2706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159070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Juxtapose">
      <a:dk1>
        <a:sysClr val="windowText" lastClr="000000"/>
      </a:dk1>
      <a:lt1>
        <a:sysClr val="window" lastClr="FFFFFF"/>
      </a:lt1>
      <a:dk2>
        <a:srgbClr val="3F3F3F"/>
      </a:dk2>
      <a:lt2>
        <a:srgbClr val="F8F7F5"/>
      </a:lt2>
      <a:accent1>
        <a:srgbClr val="F99700"/>
      </a:accent1>
      <a:accent2>
        <a:srgbClr val="00BAC7"/>
      </a:accent2>
      <a:accent3>
        <a:srgbClr val="FF5C21"/>
      </a:accent3>
      <a:accent4>
        <a:srgbClr val="6F7EFD"/>
      </a:accent4>
      <a:accent5>
        <a:srgbClr val="ACACAC"/>
      </a:accent5>
      <a:accent6>
        <a:srgbClr val="737373"/>
      </a:accent6>
      <a:hlink>
        <a:srgbClr val="0099FF"/>
      </a:hlink>
      <a:folHlink>
        <a:srgbClr val="868686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30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Franklin Gothic Demi Cond</vt:lpstr>
      <vt:lpstr>Franklin Gothic Medium</vt:lpstr>
      <vt:lpstr>Wingdings</vt:lpstr>
      <vt:lpstr>JuxtaposeVTI</vt:lpstr>
      <vt:lpstr>PowerPoint Presentation</vt:lpstr>
    </vt:vector>
  </TitlesOfParts>
  <Company>Guilford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Proctor, Takierra A</dc:creator>
  <cp:lastModifiedBy>Proctor, Takierra A</cp:lastModifiedBy>
  <cp:revision>1</cp:revision>
  <dcterms:created xsi:type="dcterms:W3CDTF">2025-03-19T18:25:14Z</dcterms:created>
  <dcterms:modified xsi:type="dcterms:W3CDTF">2025-03-19T18:40:33Z</dcterms:modified>
</cp:coreProperties>
</file>