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82" d="100"/>
          <a:sy n="82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3/19/2025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7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3/19/2025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62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3/19/2025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36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3/19/2025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92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3/19/2025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6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3/19/2025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4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3/19/2025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9856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3/19/2025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22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1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3/19/2025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46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3/19/2025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0307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3/19/2025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8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AB109E1-45E3-4986-9663-C3EAAC0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DEE9D42-BBE7-4427-9BC3-971CE96F1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6441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E9B8C7-6803-0FC4-B015-7CFA3AB6B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59" y="5065570"/>
            <a:ext cx="10268712" cy="1013577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/>
              <a:t>CJ Greene PTA</a:t>
            </a:r>
          </a:p>
          <a:p>
            <a:pPr algn="l"/>
            <a:r>
              <a:rPr lang="en-US" dirty="0"/>
              <a:t>Media Newsletter-March 2025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88CE38-0F76-8500-B5F7-80468762A2D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66" r="-1" b="2600"/>
          <a:stretch/>
        </p:blipFill>
        <p:spPr>
          <a:xfrm>
            <a:off x="5844603" y="953090"/>
            <a:ext cx="6364739" cy="53993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90440E-C9D3-3F25-8CE3-2D2B208DBC33}"/>
              </a:ext>
            </a:extLst>
          </p:cNvPr>
          <p:cNvSpPr txBox="1"/>
          <p:nvPr/>
        </p:nvSpPr>
        <p:spPr>
          <a:xfrm>
            <a:off x="0" y="646441"/>
            <a:ext cx="572238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March 5- PTA Meeting</a:t>
            </a:r>
          </a:p>
          <a:p>
            <a:r>
              <a:rPr lang="en-US" sz="3200" dirty="0">
                <a:solidFill>
                  <a:srgbClr val="00B050"/>
                </a:solidFill>
              </a:rPr>
              <a:t>March 7- Women’s ACC Tournament</a:t>
            </a:r>
          </a:p>
          <a:p>
            <a:r>
              <a:rPr lang="en-US" sz="3200" dirty="0">
                <a:solidFill>
                  <a:srgbClr val="00B050"/>
                </a:solidFill>
              </a:rPr>
              <a:t>March 14- Special Olympics- Basketball</a:t>
            </a:r>
          </a:p>
          <a:p>
            <a:r>
              <a:rPr lang="en-US" sz="3200" dirty="0">
                <a:solidFill>
                  <a:srgbClr val="00B050"/>
                </a:solidFill>
              </a:rPr>
              <a:t>March 28- End of 3</a:t>
            </a:r>
            <a:r>
              <a:rPr lang="en-US" sz="3200" baseline="30000" dirty="0">
                <a:solidFill>
                  <a:srgbClr val="00B050"/>
                </a:solidFill>
              </a:rPr>
              <a:t>rd</a:t>
            </a:r>
            <a:r>
              <a:rPr lang="en-US" sz="3200" dirty="0">
                <a:solidFill>
                  <a:srgbClr val="00B050"/>
                </a:solidFill>
              </a:rPr>
              <a:t> Quarter</a:t>
            </a:r>
          </a:p>
          <a:p>
            <a:r>
              <a:rPr lang="en-US" sz="3200" dirty="0">
                <a:solidFill>
                  <a:srgbClr val="00B050"/>
                </a:solidFill>
              </a:rPr>
              <a:t>March 31- Teacher Workday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10BE23-6517-6EA4-06C1-45E7BEAB0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1946" y="2706855"/>
            <a:ext cx="3785944" cy="35237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C30358-0AF5-0729-20D7-9EB2797E5E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4994" y="-4"/>
            <a:ext cx="6323958" cy="270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59070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Franklin Gothic Demi Cond</vt:lpstr>
      <vt:lpstr>Franklin Gothic Medium</vt:lpstr>
      <vt:lpstr>Wingdings</vt:lpstr>
      <vt:lpstr>JuxtaposeVTI</vt:lpstr>
      <vt:lpstr>PowerPoint Presentation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Proctor, Takierra A</dc:creator>
  <cp:lastModifiedBy>Proctor, Takierra A</cp:lastModifiedBy>
  <cp:revision>1</cp:revision>
  <dcterms:created xsi:type="dcterms:W3CDTF">2025-03-19T18:25:14Z</dcterms:created>
  <dcterms:modified xsi:type="dcterms:W3CDTF">2025-03-19T18:40:33Z</dcterms:modified>
</cp:coreProperties>
</file>